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2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3991" autoAdjust="0"/>
  </p:normalViewPr>
  <p:slideViewPr>
    <p:cSldViewPr>
      <p:cViewPr varScale="1">
        <p:scale>
          <a:sx n="64" d="100"/>
          <a:sy n="64" d="100"/>
        </p:scale>
        <p:origin x="-66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6A9E48-51CD-4721-B9E8-60196D091655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C1C07F-6C55-41F1-B62C-1E823615FCC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4697646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2C1C07F-6C55-41F1-B62C-1E823615FCCA}" type="slidenum">
              <a:rPr lang="ru-RU" smtClean="0"/>
              <a:pPr/>
              <a:t>1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4001167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05.03.2018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4.jpeg"/><Relationship Id="rId5" Type="http://schemas.openxmlformats.org/officeDocument/2006/relationships/image" Target="../media/image3.jpe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71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68613" cy="796550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683568" y="2204864"/>
            <a:ext cx="7848872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dirty="0" smtClean="0">
                <a:solidFill>
                  <a:schemeClr val="tx2">
                    <a:lumMod val="75000"/>
                  </a:schemeClr>
                </a:solidFill>
              </a:rPr>
              <a:t>   </a:t>
            </a:r>
            <a:r>
              <a:rPr lang="ru-RU" sz="2400" b="1" i="1" dirty="0" smtClean="0">
                <a:solidFill>
                  <a:srgbClr val="002060"/>
                </a:solidFill>
              </a:rPr>
              <a:t>Уважаемые коллеги!</a:t>
            </a:r>
            <a:endParaRPr lang="ru-RU" sz="2400" b="1" i="1" dirty="0" smtClean="0">
              <a:solidFill>
                <a:srgbClr val="002060"/>
              </a:solidFill>
            </a:endParaRPr>
          </a:p>
          <a:p>
            <a:pPr algn="ctr"/>
            <a:r>
              <a:rPr lang="ru-RU" sz="2400" b="1" i="1" dirty="0" smtClean="0">
                <a:solidFill>
                  <a:srgbClr val="002060"/>
                </a:solidFill>
              </a:rPr>
              <a:t>Выражаем искреннюю благодарность </a:t>
            </a:r>
            <a:r>
              <a:rPr lang="ru-RU" sz="2400" b="1" i="1" dirty="0" smtClean="0">
                <a:solidFill>
                  <a:srgbClr val="002060"/>
                </a:solidFill>
              </a:rPr>
              <a:t>за участие</a:t>
            </a:r>
          </a:p>
          <a:p>
            <a:pPr algn="ctr"/>
            <a:r>
              <a:rPr lang="ru-RU" sz="2400" b="1" i="1" dirty="0" smtClean="0">
                <a:solidFill>
                  <a:srgbClr val="002060"/>
                </a:solidFill>
              </a:rPr>
              <a:t> 2 марта 2018 года в </a:t>
            </a:r>
            <a:r>
              <a:rPr lang="ru-RU" sz="2400" b="1" i="1" dirty="0" smtClean="0">
                <a:solidFill>
                  <a:srgbClr val="002060"/>
                </a:solidFill>
              </a:rPr>
              <a:t>профсоюзном слёте краевой организации  Общероссийского Профсоюза работников образования РФ, посвященном закрытию </a:t>
            </a:r>
            <a:endParaRPr lang="ru-RU" sz="2400" b="1" i="1" dirty="0" smtClean="0">
              <a:solidFill>
                <a:srgbClr val="002060"/>
              </a:solidFill>
            </a:endParaRPr>
          </a:p>
          <a:p>
            <a:pPr algn="ctr"/>
            <a:r>
              <a:rPr lang="ru-RU" sz="2400" b="1" i="1" dirty="0" smtClean="0">
                <a:solidFill>
                  <a:srgbClr val="002060"/>
                </a:solidFill>
              </a:rPr>
              <a:t>Года  </a:t>
            </a:r>
            <a:r>
              <a:rPr lang="ru-RU" sz="2400" b="1" i="1" dirty="0" smtClean="0">
                <a:solidFill>
                  <a:srgbClr val="002060"/>
                </a:solidFill>
              </a:rPr>
              <a:t>профсоюзного</a:t>
            </a:r>
            <a:r>
              <a:rPr lang="en-US" sz="2400" b="1" i="1" dirty="0" smtClean="0">
                <a:solidFill>
                  <a:srgbClr val="002060"/>
                </a:solidFill>
              </a:rPr>
              <a:t> PR-</a:t>
            </a:r>
            <a:r>
              <a:rPr lang="ru-RU" sz="2400" b="1" i="1" dirty="0" smtClean="0">
                <a:solidFill>
                  <a:srgbClr val="002060"/>
                </a:solidFill>
              </a:rPr>
              <a:t>движения «Мир без границ». </a:t>
            </a:r>
          </a:p>
          <a:p>
            <a:pPr algn="ctr"/>
            <a:r>
              <a:rPr lang="ru-RU" sz="2400" b="1" i="1" dirty="0" smtClean="0">
                <a:solidFill>
                  <a:srgbClr val="002060"/>
                </a:solidFill>
              </a:rPr>
              <a:t>Желаем Вам дальнейших успехов в </a:t>
            </a:r>
            <a:r>
              <a:rPr lang="ru-RU" sz="2400" b="1" i="1" dirty="0">
                <a:solidFill>
                  <a:srgbClr val="002060"/>
                </a:solidFill>
              </a:rPr>
              <a:t>педагогической </a:t>
            </a:r>
            <a:r>
              <a:rPr lang="ru-RU" sz="2400" b="1" i="1" dirty="0" smtClean="0">
                <a:solidFill>
                  <a:srgbClr val="002060"/>
                </a:solidFill>
              </a:rPr>
              <a:t>и профсоюзной работе в 2018 </a:t>
            </a:r>
            <a:r>
              <a:rPr lang="ru-RU" sz="2400" b="1" i="1" dirty="0" smtClean="0">
                <a:solidFill>
                  <a:srgbClr val="002060"/>
                </a:solidFill>
              </a:rPr>
              <a:t>году, </a:t>
            </a:r>
            <a:r>
              <a:rPr lang="ru-RU" sz="2400" b="1" i="1" dirty="0" smtClean="0">
                <a:solidFill>
                  <a:srgbClr val="002060"/>
                </a:solidFill>
              </a:rPr>
              <a:t>который объявлен «Годом  охраны труда».</a:t>
            </a:r>
            <a:endParaRPr lang="ru-RU" sz="1600" b="1" i="1" dirty="0" smtClean="0">
              <a:solidFill>
                <a:schemeClr val="tx2">
                  <a:lumMod val="75000"/>
                </a:schemeClr>
              </a:solidFill>
            </a:endParaRPr>
          </a:p>
          <a:p>
            <a:r>
              <a:rPr lang="ru-RU" sz="1600" b="1" i="1" dirty="0">
                <a:solidFill>
                  <a:schemeClr val="tx2">
                    <a:lumMod val="75000"/>
                  </a:schemeClr>
                </a:solidFill>
              </a:rPr>
              <a:t>	</a:t>
            </a:r>
            <a:endParaRPr lang="ru-RU" sz="1600" b="1" i="1" dirty="0" smtClean="0">
              <a:solidFill>
                <a:schemeClr val="tx2">
                  <a:lumMod val="75000"/>
                </a:schemeClr>
              </a:solidFill>
            </a:endParaRPr>
          </a:p>
          <a:p>
            <a:r>
              <a:rPr lang="ru-RU" sz="1600" b="1" i="1" dirty="0" smtClean="0">
                <a:solidFill>
                  <a:schemeClr val="tx2">
                    <a:lumMod val="75000"/>
                  </a:schemeClr>
                </a:solidFill>
              </a:rPr>
              <a:t>      </a:t>
            </a:r>
            <a:r>
              <a:rPr lang="ru-RU" sz="1600" b="1" i="1" dirty="0" smtClean="0">
                <a:solidFill>
                  <a:srgbClr val="002060"/>
                </a:solidFill>
              </a:rPr>
              <a:t>По </a:t>
            </a:r>
            <a:r>
              <a:rPr lang="ru-RU" sz="1600" b="1" i="1" dirty="0">
                <a:solidFill>
                  <a:srgbClr val="002060"/>
                </a:solidFill>
              </a:rPr>
              <a:t>поручению президиума </a:t>
            </a:r>
            <a:r>
              <a:rPr lang="ru-RU" sz="1600" b="1" i="1" dirty="0" smtClean="0">
                <a:solidFill>
                  <a:srgbClr val="002060"/>
                </a:solidFill>
              </a:rPr>
              <a:t>Пятигорской </a:t>
            </a:r>
            <a:endParaRPr lang="ru-RU" sz="1600" b="1" i="1" dirty="0" smtClean="0">
              <a:solidFill>
                <a:srgbClr val="002060"/>
              </a:solidFill>
            </a:endParaRPr>
          </a:p>
          <a:p>
            <a:r>
              <a:rPr lang="ru-RU" sz="1600" b="1" i="1" dirty="0" smtClean="0">
                <a:solidFill>
                  <a:srgbClr val="002060"/>
                </a:solidFill>
              </a:rPr>
              <a:t> </a:t>
            </a:r>
            <a:r>
              <a:rPr lang="ru-RU" sz="1600" b="1" i="1" dirty="0" smtClean="0">
                <a:solidFill>
                  <a:srgbClr val="002060"/>
                </a:solidFill>
              </a:rPr>
              <a:t>     </a:t>
            </a:r>
            <a:r>
              <a:rPr lang="ru-RU" sz="1600" b="1" i="1" dirty="0" smtClean="0">
                <a:solidFill>
                  <a:srgbClr val="002060"/>
                </a:solidFill>
              </a:rPr>
              <a:t>городской  </a:t>
            </a:r>
            <a:r>
              <a:rPr lang="ru-RU" sz="1600" b="1" i="1" dirty="0">
                <a:solidFill>
                  <a:srgbClr val="002060"/>
                </a:solidFill>
              </a:rPr>
              <a:t>организации </a:t>
            </a:r>
            <a:r>
              <a:rPr lang="ru-RU" sz="1600" b="1" i="1" dirty="0" smtClean="0">
                <a:solidFill>
                  <a:srgbClr val="002060"/>
                </a:solidFill>
              </a:rPr>
              <a:t>Профсоюза образования,</a:t>
            </a:r>
            <a:endParaRPr lang="ru-RU" sz="1600" b="1" i="1" dirty="0" smtClean="0">
              <a:solidFill>
                <a:srgbClr val="002060"/>
              </a:solidFill>
            </a:endParaRPr>
          </a:p>
          <a:p>
            <a:r>
              <a:rPr lang="ru-RU" sz="1600" b="1" i="1" dirty="0" smtClean="0">
                <a:solidFill>
                  <a:srgbClr val="002060"/>
                </a:solidFill>
              </a:rPr>
              <a:t>  	                     </a:t>
            </a:r>
            <a:r>
              <a:rPr lang="ru-RU" sz="1600" b="1" i="1" dirty="0" smtClean="0">
                <a:solidFill>
                  <a:srgbClr val="002060"/>
                </a:solidFill>
              </a:rPr>
              <a:t>                                  председатель    </a:t>
            </a:r>
            <a:r>
              <a:rPr lang="ru-RU" sz="2000" b="1" i="1" dirty="0" smtClean="0">
                <a:solidFill>
                  <a:srgbClr val="002060"/>
                </a:solidFill>
              </a:rPr>
              <a:t>М.М. Акинфиева</a:t>
            </a:r>
            <a:endParaRPr lang="ru-RU" sz="2000" b="1" i="1" dirty="0">
              <a:solidFill>
                <a:srgbClr val="002060"/>
              </a:solidFill>
            </a:endParaRPr>
          </a:p>
        </p:txBody>
      </p:sp>
      <p:pic>
        <p:nvPicPr>
          <p:cNvPr id="7172" name="Picture 4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233017" y="260562"/>
            <a:ext cx="531812" cy="5211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 descr="D:\ОБРАЗОВАНИЕ\таблички\Символика профсоюза\hot31036.jpg"/>
          <p:cNvPicPr>
            <a:picLocks noChangeAspect="1" noChangeArrowheads="1"/>
          </p:cNvPicPr>
          <p:nvPr/>
        </p:nvPicPr>
        <p:blipFill>
          <a:blip r:embed="rId5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75656" y="1412776"/>
            <a:ext cx="1133542" cy="1008113"/>
          </a:xfrm>
          <a:prstGeom prst="rect">
            <a:avLst/>
          </a:prstGeo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7" name="Picture 4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5404" y="6650991"/>
            <a:ext cx="531812" cy="5211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4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5417" y="6597438"/>
            <a:ext cx="531812" cy="5211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9" name="Picture 4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5987" y="273686"/>
            <a:ext cx="531812" cy="5211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" name="Picture 4" descr="C:\Users\днс\Desktop\мои документы\ОБРАЗОВАНИЕ\Кибер Лик\год охраны труда.jpg"/>
          <p:cNvPicPr>
            <a:picLocks noChangeAspect="1" noChangeArrowheads="1"/>
          </p:cNvPicPr>
          <p:nvPr/>
        </p:nvPicPr>
        <p:blipFill>
          <a:blip r:embed="rId6" cstate="print"/>
          <a:srcRect/>
          <a:stretch>
            <a:fillRect/>
          </a:stretch>
        </p:blipFill>
        <p:spPr bwMode="auto">
          <a:xfrm>
            <a:off x="6804248" y="1412776"/>
            <a:ext cx="936104" cy="1008112"/>
          </a:xfrm>
          <a:prstGeom prst="rect">
            <a:avLst/>
          </a:prstGeom>
          <a:noFill/>
        </p:spPr>
      </p:pic>
      <p:pic>
        <p:nvPicPr>
          <p:cNvPr id="11" name="Picture 4" descr="C:\Users\днс\Desktop\мои документы\ОБРАЗОВАНИЕ\Кибер Лик\год охраны труда.jpg"/>
          <p:cNvPicPr>
            <a:picLocks noChangeAspect="1" noChangeArrowheads="1"/>
          </p:cNvPicPr>
          <p:nvPr/>
        </p:nvPicPr>
        <p:blipFill>
          <a:blip r:embed="rId6" cstate="print"/>
          <a:srcRect/>
          <a:stretch>
            <a:fillRect/>
          </a:stretch>
        </p:blipFill>
        <p:spPr bwMode="auto">
          <a:xfrm>
            <a:off x="6804248" y="1340768"/>
            <a:ext cx="936104" cy="1008112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="" xmlns:p14="http://schemas.microsoft.com/office/powerpoint/2010/main" val="229359833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455</TotalTime>
  <Words>57</Words>
  <Application>Microsoft Office PowerPoint</Application>
  <PresentationFormat>Экран (4:3)</PresentationFormat>
  <Paragraphs>10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Слайд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cp:lastModifiedBy>днс</cp:lastModifiedBy>
  <cp:revision>15</cp:revision>
  <dcterms:modified xsi:type="dcterms:W3CDTF">2018-03-05T08:33:53Z</dcterms:modified>
</cp:coreProperties>
</file>

<file path=docProps/thumbnail.jpeg>
</file>