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91" autoAdjust="0"/>
  </p:normalViewPr>
  <p:slideViewPr>
    <p:cSldViewPr>
      <p:cViewPr varScale="1">
        <p:scale>
          <a:sx n="64" d="100"/>
          <a:sy n="64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A9E48-51CD-4721-B9E8-60196D091655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1C07F-6C55-41F1-B62C-1E823615FC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9764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1C07F-6C55-41F1-B62C-1E823615FCC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0116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8613" cy="796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2204864"/>
            <a:ext cx="784887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400" b="1" i="1" dirty="0" smtClean="0">
                <a:solidFill>
                  <a:srgbClr val="002060"/>
                </a:solidFill>
              </a:rPr>
              <a:t>Уважаемые коллеги!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Выражаем искреннюю благодарность </a:t>
            </a:r>
            <a:r>
              <a:rPr lang="ru-RU" sz="2400" b="1" i="1" dirty="0" smtClean="0">
                <a:solidFill>
                  <a:srgbClr val="002060"/>
                </a:solidFill>
              </a:rPr>
              <a:t>за участие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 2 марта 2018 года в </a:t>
            </a:r>
            <a:r>
              <a:rPr lang="ru-RU" sz="2400" b="1" i="1" dirty="0" smtClean="0">
                <a:solidFill>
                  <a:srgbClr val="002060"/>
                </a:solidFill>
              </a:rPr>
              <a:t>профсоюзном слёте краевой организации  Общероссийского Профсоюза работников образования РФ, посвященном закрытию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Года  </a:t>
            </a:r>
            <a:r>
              <a:rPr lang="ru-RU" sz="2400" b="1" i="1" dirty="0" smtClean="0">
                <a:solidFill>
                  <a:srgbClr val="002060"/>
                </a:solidFill>
              </a:rPr>
              <a:t>профсоюзного</a:t>
            </a:r>
            <a:r>
              <a:rPr lang="en-US" sz="2400" b="1" i="1" dirty="0" smtClean="0">
                <a:solidFill>
                  <a:srgbClr val="002060"/>
                </a:solidFill>
              </a:rPr>
              <a:t> PR-</a:t>
            </a:r>
            <a:r>
              <a:rPr lang="ru-RU" sz="2400" b="1" i="1" dirty="0" smtClean="0">
                <a:solidFill>
                  <a:srgbClr val="002060"/>
                </a:solidFill>
              </a:rPr>
              <a:t>движения «Мир без границ».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Желаем Вам дальнейших успехов в </a:t>
            </a:r>
            <a:r>
              <a:rPr lang="ru-RU" sz="2400" b="1" i="1" dirty="0">
                <a:solidFill>
                  <a:srgbClr val="002060"/>
                </a:solidFill>
              </a:rPr>
              <a:t>педагогической </a:t>
            </a:r>
            <a:r>
              <a:rPr lang="ru-RU" sz="2400" b="1" i="1" dirty="0" smtClean="0">
                <a:solidFill>
                  <a:srgbClr val="002060"/>
                </a:solidFill>
              </a:rPr>
              <a:t>и профсоюзной работе в 2018 </a:t>
            </a:r>
            <a:r>
              <a:rPr lang="ru-RU" sz="2400" b="1" i="1" dirty="0" smtClean="0">
                <a:solidFill>
                  <a:srgbClr val="002060"/>
                </a:solidFill>
              </a:rPr>
              <a:t>году, </a:t>
            </a:r>
            <a:r>
              <a:rPr lang="ru-RU" sz="2400" b="1" i="1" dirty="0" smtClean="0">
                <a:solidFill>
                  <a:srgbClr val="002060"/>
                </a:solidFill>
              </a:rPr>
              <a:t>который объявлен «Годом  охраны труда».</a:t>
            </a:r>
            <a:endParaRPr lang="ru-RU" sz="1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endParaRPr lang="ru-RU" sz="1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ru-RU" sz="1600" b="1" i="1" dirty="0" smtClean="0">
                <a:solidFill>
                  <a:srgbClr val="002060"/>
                </a:solidFill>
              </a:rPr>
              <a:t>По </a:t>
            </a:r>
            <a:r>
              <a:rPr lang="ru-RU" sz="1600" b="1" i="1" dirty="0">
                <a:solidFill>
                  <a:srgbClr val="002060"/>
                </a:solidFill>
              </a:rPr>
              <a:t>поручению президиума </a:t>
            </a:r>
            <a:r>
              <a:rPr lang="ru-RU" sz="1600" b="1" i="1" dirty="0" smtClean="0">
                <a:solidFill>
                  <a:srgbClr val="002060"/>
                </a:solidFill>
              </a:rPr>
              <a:t>Пятигорской </a:t>
            </a:r>
            <a:endParaRPr lang="ru-RU" sz="1600" b="1" i="1" dirty="0" smtClean="0">
              <a:solidFill>
                <a:srgbClr val="002060"/>
              </a:solidFill>
            </a:endParaRPr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</a:rPr>
              <a:t>     </a:t>
            </a:r>
            <a:r>
              <a:rPr lang="ru-RU" sz="1600" b="1" i="1" dirty="0" smtClean="0">
                <a:solidFill>
                  <a:srgbClr val="002060"/>
                </a:solidFill>
              </a:rPr>
              <a:t>городской  </a:t>
            </a:r>
            <a:r>
              <a:rPr lang="ru-RU" sz="1600" b="1" i="1" dirty="0">
                <a:solidFill>
                  <a:srgbClr val="002060"/>
                </a:solidFill>
              </a:rPr>
              <a:t>организации </a:t>
            </a:r>
            <a:r>
              <a:rPr lang="ru-RU" sz="1600" b="1" i="1" dirty="0" smtClean="0">
                <a:solidFill>
                  <a:srgbClr val="002060"/>
                </a:solidFill>
              </a:rPr>
              <a:t>Профсоюза образования,</a:t>
            </a:r>
            <a:endParaRPr lang="ru-RU" sz="1600" b="1" i="1" dirty="0" smtClean="0">
              <a:solidFill>
                <a:srgbClr val="002060"/>
              </a:solidFill>
            </a:endParaRPr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  	                     </a:t>
            </a:r>
            <a:r>
              <a:rPr lang="ru-RU" sz="1600" b="1" i="1" dirty="0" smtClean="0">
                <a:solidFill>
                  <a:srgbClr val="002060"/>
                </a:solidFill>
              </a:rPr>
              <a:t>                                  председатель    </a:t>
            </a:r>
            <a:r>
              <a:rPr lang="ru-RU" sz="2000" b="1" i="1" dirty="0" smtClean="0">
                <a:solidFill>
                  <a:srgbClr val="002060"/>
                </a:solidFill>
              </a:rPr>
              <a:t>М.М. Акинфиева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017" y="260562"/>
            <a:ext cx="531812" cy="52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ОБРАЗОВАНИЕ\таблички\Символика профсоюза\hot310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1133542" cy="100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04" y="6650991"/>
            <a:ext cx="531812" cy="52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417" y="6597438"/>
            <a:ext cx="531812" cy="52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87" y="273686"/>
            <a:ext cx="531812" cy="52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 descr="C:\Users\днс\Desktop\мои документы\ОБРАЗОВАНИЕ\Кибер Лик\год охраны труд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412776"/>
            <a:ext cx="936104" cy="1008112"/>
          </a:xfrm>
          <a:prstGeom prst="rect">
            <a:avLst/>
          </a:prstGeom>
          <a:noFill/>
        </p:spPr>
      </p:pic>
      <p:pic>
        <p:nvPicPr>
          <p:cNvPr id="11" name="Picture 4" descr="C:\Users\днс\Desktop\мои документы\ОБРАЗОВАНИЕ\Кибер Лик\год охраны труд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340768"/>
            <a:ext cx="936104" cy="1008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3598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57</Words>
  <Application>Microsoft Office PowerPoint</Application>
  <PresentationFormat>Экран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днс</cp:lastModifiedBy>
  <cp:revision>15</cp:revision>
  <dcterms:modified xsi:type="dcterms:W3CDTF">2018-03-05T08:33:53Z</dcterms:modified>
</cp:coreProperties>
</file>